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0.30697674418604648</c:v>
                </c:pt>
                <c:pt idx="1">
                  <c:v>0.69302325581395352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6.6008785186871251</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0.4118676266507304</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0.16248053737223245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1.6962736690060565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8.4793622010733927E-2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6.6563609271092243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0.16329002228614087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1.7307675830651021</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0.16578459720337246</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8.357623220835908E-2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6.5453961102650267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6.6172224554563952</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0.20917982718380568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8.6774052608278751E-2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0.90590875050567377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8.6774052608278751E-2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0.31124956841375617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4.0636425344372284E-2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6.6640840329187503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0.12108229098523537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0.11615541668380658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1.2126460068370157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0.11615541668380747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0.2560336677680306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6.0515698948092522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0.2778523068136014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9.772930238500166E-2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1.0202799978820067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9.772930238500166E-2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0.32572250612878584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6.9396214431760104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0.28236633044086101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8.0721510494567994E-2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0.84272107286697917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8.0721510494567994E-2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0.28953972469811351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0.13937709556713251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7.0499888356884686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9.3999200715383147E-2</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0.29528519936736419</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8.2323305876163211E-2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0.85944358851642466</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8.2323305876164099E-2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0.22721592036700322</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8.2689401444714239</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0.22206362169991856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9.3888332617025227E-2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0.98018082055137512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9.3888332617025227E-2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0.15468573323713652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4.7291303816744659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0.33333333333333331</c:v>
                </c:pt>
                <c:pt idx="1">
                  <c:v>0.22489959839357429</c:v>
                </c:pt>
                <c:pt idx="2">
                  <c:v>0.22088353413654621</c:v>
                </c:pt>
                <c:pt idx="3">
                  <c:v>0.22088353413654621</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0.14854871671878467</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0.10832804288530973</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1.1309293391881283</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0.10832804288530973</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0.3885615063683554</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1.8245497578040393E-2</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6.6454053726054747</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0.1329030134211191</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0.15277517917992256</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1.5949511117561936</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0.15277517917992256</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9.5129370060048402E-2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6.8506604202119084</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0.19249385731585456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0.35585376544765346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9.9209369256891833E-2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1.0357316852272156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9.9209369256891833E-2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0.29241481802295333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7.3351258404310054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0.12001266631487351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9.1106829263372546E-2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0.95114232169262181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9.1106829263372546E-2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0.32679079097275299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0.38820953316827822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6.1387367470953338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0.15582961364124959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0.11557663058129464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1.2066035623599376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0.11557663058129464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0.17621908460108315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8.1413755854016436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6.8124280109365101</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0.51623328208137309</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0.14512843646185924</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1.5151202068608036</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0.14512843646185924</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0.52056071896551703</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4.3206223278051681E-3</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5.5937744155121143</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2.9606919353049044E-2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0.15982866756685787</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1.6685885259283779</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0.15982866756685787</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2.2369182622774098E-2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5.6635351466702781</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0.26707682789549025</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0.1108758820927509</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1.157528417639865</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0.11087588209275179</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0.27018173788004773</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7.0083276018684399</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0.32128514056224899</c:v>
                </c:pt>
                <c:pt idx="1">
                  <c:v>0.64257028112449799</c:v>
                </c:pt>
                <c:pt idx="2">
                  <c:v>4.0160642570281121E-3</c:v>
                </c:pt>
                <c:pt idx="3">
                  <c:v>3.212851405622489E-2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9.7370072128005525E-2</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0.11745630574988919</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1.2262271034088208</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0.1174563057498883</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8.7201968055310886E-2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7.3402927418767732</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6.0418749880761347E-2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0.39539061942900222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0.11023194854857721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1.1508058431504047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0.11023194854857721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0.24564903056373666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8.456210148754943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0.14235098322367001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9.3180648011120581E-2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0.97279269405712299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5.1398146499966657E-2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8.1648303556355923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4.7746405442038196</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0.27603484910049136</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0.64832598390933471</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0.18074843708787602</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1.8869879402464411</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0.18074843708787736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0.64832598390933427</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0.21909275485995572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4.4432650224549208</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1.0990408846704103E-2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0.66558247827600026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0.18555941869867443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1.9372139030629807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0.18555941869867443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0.29323734389822143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5.1060160659527174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6.7855093644957689</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2.6985701854398858E-2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0.68183450701176218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0.19009036280148983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1.9845163141803024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0.19009036280148983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0.68183450701176174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7.0493056393756248E-2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5.3458792404718896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0.1757545673769858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0.34954626490410323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9.7450885263543618E-2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1.0173733627873105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9.745088526354273E-2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0.11233052287662915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8.2251394885196483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0.83132530120481929</c:v>
                </c:pt>
                <c:pt idx="1">
                  <c:v>6.8273092369477914E-2</c:v>
                </c:pt>
                <c:pt idx="2">
                  <c:v>1.204819277108434E-2</c:v>
                </c:pt>
                <c:pt idx="3">
                  <c:v>2.811244979919679E-2</c:v>
                </c:pt>
                <c:pt idx="4">
                  <c:v>1.204819277108434E-2</c:v>
                </c:pt>
                <c:pt idx="5">
                  <c:v>4.8192771084337352E-2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4.1221984340948978</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0.1294393953538</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1.394632138422732</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0.1335872762914998</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0.47032936703306616</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2.5580354881460261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0.27605942036850206</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0.13143533375771299</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1.3721661648586712</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0.13143533375771188</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0.25005127075081912</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2.5916421335946551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0.24284134434333682</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0.16778081825255997</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1.7516078465084393</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0.16778081825255953</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6.3108944603173178E-2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4.5730556472568464</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0.252144937287194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0.132580082286331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1.3841171764575595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0.13258008228633145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0.42201753153892074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4.7792961203649948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0.1224873504507622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0.36548506140331583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0.10189450256069588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1.0637640944909794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0.10189450256069588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0.31763774112980325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6.108962781111968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5.1220575085267006</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0.25175126919384105</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0.16526118214157881</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1.725303204366945</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0.16526118214157925</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0.32926792040530106</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5.2899099904732587</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8.9678621191144892E-2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0.43276659106104809</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0.12065208999716903</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1.2595906357934314</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0.12065208999716948</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0.43276659106104809</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1.7616749073503968E-2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4.9542050265801443</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8.0343845646652063</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0.43673469387755121</c:v>
                </c:pt>
                <c:pt idx="1">
                  <c:v>4.0816326530612249E-3</c:v>
                </c:pt>
                <c:pt idx="2">
                  <c:v>0.42448979591836727</c:v>
                </c:pt>
                <c:pt idx="3">
                  <c:v>4.0816326530612249E-3</c:v>
                </c:pt>
                <c:pt idx="4">
                  <c:v>4.0816326530612249E-3</c:v>
                </c:pt>
                <c:pt idx="5">
                  <c:v>8.1632653061224497E-3</c:v>
                </c:pt>
                <c:pt idx="6">
                  <c:v>4.0816326530612249E-3</c:v>
                </c:pt>
                <c:pt idx="7">
                  <c:v>6.5306122448979598E-2</c:v>
                </c:pt>
                <c:pt idx="8">
                  <c:v>4.8979591836734677E-2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0.13241733190528926</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8.5262562685072929E-2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0.89012901098015096</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8.5262562685073817E-2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0.28240301606613905</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7.9410085386827944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0.22010245709030762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8.4373226360011877E-2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0.88084446640952763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8.4373226360012765E-2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8.6235267642706503E-2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8.1277605906476165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6.9841734192446641</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0.18703177390578407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8.9535435413863773E-2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0.93473719370825492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8.9535435413863773E-2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0.27915916122808415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6.9841734192446641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2.902400568643098</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0.14344281246755308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0.16694804241614891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1.7429137853837409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0.1669480424161498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0.59882539293307957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0.12097489924622895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2.902400568643098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5.5269608257555403</c:v>
                </c:pt>
                <c:pt idx="1">
                  <c:v>6.2554611294431446</c:v>
                </c:pt>
                <c:pt idx="2">
                  <c:v>6.5453961102650267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6.7515258078136577</c:v>
                </c:pt>
                <c:pt idx="1">
                  <c:v>7.2559292412745346</c:v>
                </c:pt>
                <c:pt idx="2">
                  <c:v>6.6563609271092243</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6.8939288788317477</c:v>
                </c:pt>
                <c:pt idx="1">
                  <c:v>7.0732598304422787</c:v>
                </c:pt>
                <c:pt idx="2">
                  <c:v>7.0499888356884686</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7.2295692236219953</c:v>
                </c:pt>
                <c:pt idx="1">
                  <c:v>6.9396214431760104</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32</c:v>
                </c:pt>
                <c:pt idx="4"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6.1155263270591647</c:v>
                </c:pt>
                <c:pt idx="1">
                  <c:v>5.9572561841890623</c:v>
                </c:pt>
                <c:pt idx="2">
                  <c:v>6.0515698948092522</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7.0316156760339128</c:v>
                </c:pt>
                <c:pt idx="1">
                  <c:v>6.5611117554714689</c:v>
                </c:pt>
                <c:pt idx="2">
                  <c:v>6.6640840329187503</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4.7400965426321768</c:v>
                </c:pt>
                <c:pt idx="1">
                  <c:v>4.6982261137411392</c:v>
                </c:pt>
                <c:pt idx="2">
                  <c:v>4.7291303816744659</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6.673960728207823</c:v>
                </c:pt>
                <c:pt idx="1">
                  <c:v>7.3351258404310054</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7.184247541480377</c:v>
                </c:pt>
                <c:pt idx="1">
                  <c:v>6.2366897537317136</c:v>
                </c:pt>
                <c:pt idx="2">
                  <c:v>6.8506604202119084</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6.6595405832866037</c:v>
                </c:pt>
                <c:pt idx="1">
                  <c:v>6.3131323699268984</c:v>
                </c:pt>
                <c:pt idx="2">
                  <c:v>6.6454053726054747</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8.4003087510575245</c:v>
                </c:pt>
                <c:pt idx="1">
                  <c:v>8.1648303556355923</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8.0861812122236358</c:v>
                </c:pt>
                <c:pt idx="1">
                  <c:v>7.9807952243029643</c:v>
                </c:pt>
                <c:pt idx="2">
                  <c:v>8.2251394885196483</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5.338486606925116</c:v>
                </c:pt>
                <c:pt idx="1">
                  <c:v>4.4285540403964578</c:v>
                </c:pt>
                <c:pt idx="2">
                  <c:v>4.7792961203649948</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4.7719493529101014</c:v>
                </c:pt>
                <c:pt idx="1">
                  <c:v>4.5850567296434903</c:v>
                </c:pt>
                <c:pt idx="2">
                  <c:v>4.5730556472568464</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2.6198309242048698</c:v>
                </c:pt>
                <c:pt idx="1">
                  <c:v>2.6315108411946619</c:v>
                </c:pt>
                <c:pt idx="2">
                  <c:v>2.5916421335946551</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6.2336017064809131</c:v>
                </c:pt>
                <c:pt idx="1">
                  <c:v>5.9035373722195761</c:v>
                </c:pt>
                <c:pt idx="2">
                  <c:v>6.108962781111968</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4.6522426274795121</c:v>
                </c:pt>
                <c:pt idx="1">
                  <c:v>4.4594858991702484</c:v>
                </c:pt>
                <c:pt idx="2">
                  <c:v>4.9542050265801443</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8.0875621652556191</c:v>
                </c:pt>
                <c:pt idx="1">
                  <c:v>8.1793933963028564</c:v>
                </c:pt>
                <c:pt idx="2">
                  <c:v>8.1277605906476165</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8.2234285632433881</c:v>
                </c:pt>
                <c:pt idx="1">
                  <c:v>7.7835342378958714</c:v>
                </c:pt>
                <c:pt idx="2">
                  <c:v>7.9410085386827944</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6.9874919678765357</c:v>
                </c:pt>
                <c:pt idx="1">
                  <c:v>6.8428011973362821</c:v>
                </c:pt>
                <c:pt idx="2">
                  <c:v>6.9841734192446641</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3.0531723225102549</c:v>
                </c:pt>
                <c:pt idx="1">
                  <c:v>2.6635973044244081</c:v>
                </c:pt>
                <c:pt idx="2">
                  <c:v>2.902400568643098</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8.1648303556355923</c:v>
                </c:pt>
                <c:pt idx="1">
                  <c:v>7.3402927418767732</c:v>
                </c:pt>
                <c:pt idx="2">
                  <c:v>6.6563609271092243</c:v>
                </c:pt>
                <c:pt idx="3">
                  <c:v>7.0083276018684399</c:v>
                </c:pt>
                <c:pt idx="4">
                  <c:v>5.6635351466702781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8.686810587155426</c:v>
                </c:pt>
                <c:pt idx="1">
                  <c:v>7.8065961133919402</c:v>
                </c:pt>
                <c:pt idx="2">
                  <c:v>7.1152649940092072</c:v>
                </c:pt>
                <c:pt idx="3">
                  <c:v>7.3726855992361298</c:v>
                </c:pt>
                <c:pt idx="4">
                  <c:v>5.9643801261355671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6.8506604202119084</c:v>
                </c:pt>
                <c:pt idx="1">
                  <c:v>7.3351258404310054</c:v>
                </c:pt>
                <c:pt idx="2">
                  <c:v>6.6454053726054747</c:v>
                </c:pt>
                <c:pt idx="3">
                  <c:v>5.2899099904732587</c:v>
                </c:pt>
                <c:pt idx="4">
                  <c:v>4.5730556472568464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5.9629192712743926</c:v>
                </c:pt>
                <c:pt idx="1">
                  <c:v>6.8817052139948842</c:v>
                </c:pt>
                <c:pt idx="2">
                  <c:v>6.2865599100939429</c:v>
                </c:pt>
                <c:pt idx="3">
                  <c:v>4.9353557115574294</c:v>
                </c:pt>
                <c:pt idx="4">
                  <c:v>4.2576076824257871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79778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RVN | Avon and Wiltshire Mental Health Partnership NHS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76893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RVN | Avon and Wiltshire Mental Health Partnership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76893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RVN | Avon and Wiltshire Mental Health Partnership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Avon and Wiltshire Mental Health Partnership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118174992"/>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48834344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Q18. Has your NHS mental health team supported you to make decisions about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625963681"/>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Q25.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2444186626"/>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Avon and Wiltshire Mental Health Partnership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Your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had a care review meeting in the last 12 months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a choice on how their care and treatment was delivered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lang="en-GB" sz="1400" b="0">
                <a:solidFill>
                  <a:prstClr val="black"/>
                </a:solidFill>
                <a:latin typeface="Arial"/>
              </a:rPr>
              <a:t>staff supported service users to make decisions about their care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in accessing care: </a:t>
            </a:r>
            <a:r>
              <a:rPr lang="en-GB" sz="1400" b="0">
                <a:solidFill>
                  <a:prstClr val="black"/>
                </a:solidFill>
                <a:latin typeface="Arial"/>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joining a group</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Psychological therapies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having enough privacy to talk comfortably during therapies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kumimoji="0" lang="en-GB" sz="1400" b="0" i="0" u="none" strike="noStrike" kern="1200" cap="none" spc="0" normalizeH="0" baseline="0" noProof="0">
                <a:ln>
                  <a:noFill/>
                </a:ln>
                <a:solidFill>
                  <a:prstClr val="black"/>
                </a:solidFill>
                <a:effectLst/>
                <a:uLnTx/>
                <a:uFillTx/>
                <a:latin typeface="Arial"/>
                <a:ea typeface="+mj-ea"/>
                <a:cs typeface="+mj-cs"/>
              </a:rPr>
              <a:t>purpose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 </a:t>
            </a:r>
            <a:r>
              <a:rPr lang="en-GB" sz="1400" b="0" noProof="0">
                <a:solidFill>
                  <a:prstClr val="black"/>
                </a:solidFill>
                <a:latin typeface="Arial"/>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lang="en-GB" sz="1400" b="0">
                <a:solidFill>
                  <a:prstClr val="black"/>
                </a:solidFill>
                <a:latin typeface="Arial"/>
              </a:rPr>
              <a:t>benefits of medication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side effects of medication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28397160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10503602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4141869618"/>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124407124"/>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30369681"/>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85411085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4397526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626162073"/>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210188473"/>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37245018"/>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83453224"/>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238832745"/>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625614554"/>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989615117"/>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964025127"/>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4820751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736540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766143657"/>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3808487466"/>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268716288"/>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11712035"/>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1682335856"/>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788616754"/>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74025942"/>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62391011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231629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2547480524"/>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966672781"/>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3265171308"/>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3003412661"/>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976405136"/>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7444856"/>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68939750"/>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428942691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704854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11739050"/>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55809404"/>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24136119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549731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812855662"/>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324726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92286964"/>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426001603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915347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828510929"/>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879709105"/>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044528347"/>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9240566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051437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528373394"/>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760379505"/>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4005220363"/>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27641810"/>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140854488"/>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28303427"/>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98450944"/>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1309597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103415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408553369"/>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4867475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33716845"/>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9401835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080469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963283541"/>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670864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801619319"/>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50709070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23747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43587902"/>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08126173"/>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81609387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166314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59503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23722411"/>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01682920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21266598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3793604616"/>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7986155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177442777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107691258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1393262173"/>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31570726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110272700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161393333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354427495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302215491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400272944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376113164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412098987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1023790940"/>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2541690816"/>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298866515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385236762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262126778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206152424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698080472"/>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114152973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371132825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275735287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244339147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119329686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360235644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168</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264666938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17053548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98478258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325487422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429041192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383685152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235963952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132604840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228788644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1290312516"/>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407587420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290895486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401291009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279373313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1866178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Q17. In the last 12 months, have you had a care review meeting with your NHS mental health team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713953317"/>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Q25. Thinking about the last time you received therapy, did you have enough privacy to talk comfortably?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839604805"/>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87396682"/>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646358200"/>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76743943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959888981"/>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220771883"/>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115467691"/>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8816</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Avon and Wiltshire Mental Health Partnership NHS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